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Quicksand" panose="020B0604020202020204" charset="0"/>
      <p:regular r:id="rId4"/>
    </p:embeddedFont>
    <p:embeddedFont>
      <p:font typeface="Quicksand Light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9144000" cy="10287000"/>
            <a:chOff x="0" y="0"/>
            <a:chExt cx="12314745" cy="138540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314744" cy="13854088"/>
            </a:xfrm>
            <a:custGeom>
              <a:avLst/>
              <a:gdLst/>
              <a:ahLst/>
              <a:cxnLst/>
              <a:rect l="l" t="t" r="r" b="b"/>
              <a:pathLst>
                <a:path w="12314744" h="13854088">
                  <a:moveTo>
                    <a:pt x="0" y="0"/>
                  </a:moveTo>
                  <a:lnTo>
                    <a:pt x="12314744" y="0"/>
                  </a:lnTo>
                  <a:lnTo>
                    <a:pt x="12314744" y="13854088"/>
                  </a:lnTo>
                  <a:lnTo>
                    <a:pt x="0" y="13854088"/>
                  </a:lnTo>
                  <a:close/>
                </a:path>
              </a:pathLst>
            </a:custGeom>
            <a:solidFill>
              <a:srgbClr val="FFFFFF">
                <a:alpha val="7372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6272" b="6272"/>
          <a:stretch>
            <a:fillRect/>
          </a:stretch>
        </p:blipFill>
        <p:spPr>
          <a:xfrm>
            <a:off x="2617797" y="549540"/>
            <a:ext cx="3908406" cy="341807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7697" y="4028435"/>
            <a:ext cx="8568606" cy="532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40"/>
              </a:lnSpc>
            </a:pPr>
            <a:r>
              <a:rPr lang="en-US" sz="4600" dirty="0">
                <a:solidFill>
                  <a:srgbClr val="000000"/>
                </a:solidFill>
                <a:latin typeface="Quicksand"/>
              </a:rPr>
              <a:t>Name: </a:t>
            </a:r>
          </a:p>
          <a:p>
            <a:pPr>
              <a:lnSpc>
                <a:spcPts val="6440"/>
              </a:lnSpc>
            </a:pPr>
            <a:r>
              <a:rPr lang="en-US" sz="4600" dirty="0">
                <a:solidFill>
                  <a:srgbClr val="000000"/>
                </a:solidFill>
                <a:latin typeface="Quicksand"/>
              </a:rPr>
              <a:t>Session:</a:t>
            </a:r>
          </a:p>
          <a:p>
            <a:pPr>
              <a:lnSpc>
                <a:spcPts val="6440"/>
              </a:lnSpc>
            </a:pPr>
            <a:r>
              <a:rPr lang="en-US" sz="4600" dirty="0">
                <a:solidFill>
                  <a:srgbClr val="000000"/>
                </a:solidFill>
                <a:latin typeface="Quicksand"/>
              </a:rPr>
              <a:t>Presentation:</a:t>
            </a:r>
          </a:p>
          <a:p>
            <a:pPr>
              <a:lnSpc>
                <a:spcPts val="6440"/>
              </a:lnSpc>
            </a:pPr>
            <a:endParaRPr lang="en-US" sz="4600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6440"/>
              </a:lnSpc>
            </a:pPr>
            <a:endParaRPr lang="en-US" sz="4600" dirty="0">
              <a:solidFill>
                <a:srgbClr val="000000"/>
              </a:solidFill>
              <a:latin typeface="Quicksand"/>
            </a:endParaRPr>
          </a:p>
          <a:p>
            <a:pPr>
              <a:lnSpc>
                <a:spcPts val="6440"/>
              </a:lnSpc>
            </a:pPr>
            <a:endParaRPr lang="en-US" sz="4600" dirty="0">
              <a:solidFill>
                <a:srgbClr val="000000"/>
              </a:solidFill>
              <a:latin typeface="Quicksand"/>
            </a:endParaRPr>
          </a:p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Quicksand"/>
              </a:rPr>
              <a:t>Your photo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7324" y="632823"/>
            <a:ext cx="8295676" cy="388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54"/>
              </a:lnSpc>
              <a:spcBef>
                <a:spcPct val="0"/>
              </a:spcBef>
            </a:pPr>
            <a:r>
              <a:rPr lang="en-US" sz="2324" dirty="0">
                <a:solidFill>
                  <a:srgbClr val="077AC5"/>
                </a:solidFill>
                <a:latin typeface="Quicksand Light Bold"/>
              </a:rPr>
              <a:t>MARCH 15-16, 2024 </a:t>
            </a:r>
            <a:r>
              <a:rPr lang="en-US" sz="2324" dirty="0">
                <a:solidFill>
                  <a:srgbClr val="BE1319"/>
                </a:solidFill>
                <a:latin typeface="Quicksand Light Bold"/>
              </a:rPr>
              <a:t> •  </a:t>
            </a:r>
            <a:r>
              <a:rPr lang="en-US" sz="2324" dirty="0">
                <a:solidFill>
                  <a:srgbClr val="D44149"/>
                </a:solidFill>
                <a:latin typeface="Quicksand Light Bold"/>
              </a:rPr>
              <a:t>FRENCH EMBASSY, WASHINGTON DC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</a:blip>
          <a:srcRect t="7733" b="773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114" t="25465" r="61636" b="30708"/>
          <a:stretch>
            <a:fillRect/>
          </a:stretch>
        </p:blipFill>
        <p:spPr>
          <a:xfrm>
            <a:off x="16913471" y="9100139"/>
            <a:ext cx="691658" cy="8362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Quicksand Light Bold</vt:lpstr>
      <vt:lpstr>Quicksand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KDCT 2023 Self Recording Guide</dc:title>
  <dc:creator>Michel Nabil Wahba</dc:creator>
  <cp:lastModifiedBy>Michel Nabil Wahba</cp:lastModifiedBy>
  <cp:revision>2</cp:revision>
  <dcterms:created xsi:type="dcterms:W3CDTF">2006-08-16T00:00:00Z</dcterms:created>
  <dcterms:modified xsi:type="dcterms:W3CDTF">2024-03-05T06:37:34Z</dcterms:modified>
  <dc:identifier>DAFbMscbd8s</dc:identifier>
</cp:coreProperties>
</file>